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71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6747" autoAdjust="0"/>
    <p:restoredTop sz="97241" autoAdjust="0"/>
  </p:normalViewPr>
  <p:slideViewPr>
    <p:cSldViewPr>
      <p:cViewPr>
        <p:scale>
          <a:sx n="125" d="100"/>
          <a:sy n="125" d="100"/>
        </p:scale>
        <p:origin x="330" y="-9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18.03.2025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>
            <a:extLst>
              <a:ext uri="{FF2B5EF4-FFF2-40B4-BE49-F238E27FC236}">
                <a16:creationId xmlns:a16="http://schemas.microsoft.com/office/drawing/2014/main" xmlns="" id="{0AB94554-5427-5F0C-3A84-A70B7D8DEB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149" y="771549"/>
            <a:ext cx="5614086" cy="3157923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xmlns="" id="{B478E8CA-9F45-BD09-52E4-9A64FDFA68F4}"/>
              </a:ext>
            </a:extLst>
          </p:cNvPr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5626235" y="1540440"/>
            <a:ext cx="3388048" cy="238903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SRNTGT092 Monchegorsk Rocket Factory</a:t>
            </a:r>
          </a:p>
        </p:txBody>
      </p:sp>
      <p:sp>
        <p:nvSpPr>
          <p:cNvPr id="37" name="Prostokąt 36"/>
          <p:cNvSpPr/>
          <p:nvPr/>
        </p:nvSpPr>
        <p:spPr>
          <a:xfrm>
            <a:off x="161007" y="3939901"/>
            <a:ext cx="8856178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r>
              <a:rPr lang="en-US" sz="1100">
                <a:solidFill>
                  <a:schemeClr val="tx1"/>
                </a:solidFill>
              </a:rPr>
              <a:t>Monchegorsk rocket factory produces the majority of rockets needed by the rocket artillery forces. The factory produces 75% of the needed rockets for Notian armed forces. Destruction of this facility will greatly reduce the offensive firepower by Notian rocket artillery.</a:t>
            </a:r>
            <a:endParaRPr lang="hu-HU" sz="1100">
              <a:solidFill>
                <a:schemeClr val="tx1"/>
              </a:solidFill>
            </a:endParaRPr>
          </a:p>
        </p:txBody>
      </p:sp>
      <p:cxnSp>
        <p:nvCxnSpPr>
          <p:cNvPr id="52" name="Straight Arrow Connector 51"/>
          <p:cNvCxnSpPr>
            <a:cxnSpLocks/>
          </p:cNvCxnSpPr>
          <p:nvPr/>
        </p:nvCxnSpPr>
        <p:spPr>
          <a:xfrm flipV="1">
            <a:off x="1681420" y="3435846"/>
            <a:ext cx="1129934" cy="35149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 rot="17794080">
            <a:off x="229999" y="1514361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xmlns="" id="{436C7B94-5D55-3D78-833F-99BA8488EC5C}"/>
              </a:ext>
            </a:extLst>
          </p:cNvPr>
          <p:cNvSpPr/>
          <p:nvPr/>
        </p:nvSpPr>
        <p:spPr>
          <a:xfrm>
            <a:off x="5764241" y="932090"/>
            <a:ext cx="3252943" cy="4772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N 67 57.677 E 032 52.026 – 480 ft</a:t>
            </a:r>
          </a:p>
          <a:p>
            <a:pPr algn="ctr"/>
            <a:r>
              <a:rPr lang="hu-HU" sz="1100">
                <a:solidFill>
                  <a:schemeClr val="tx1"/>
                </a:solidFill>
              </a:rPr>
              <a:t>Monchegorsk Rocket Factory</a:t>
            </a:r>
          </a:p>
        </p:txBody>
      </p:sp>
      <p:sp>
        <p:nvSpPr>
          <p:cNvPr id="39" name="Háromszög 38">
            <a:extLst>
              <a:ext uri="{FF2B5EF4-FFF2-40B4-BE49-F238E27FC236}">
                <a16:creationId xmlns:a16="http://schemas.microsoft.com/office/drawing/2014/main" xmlns="" id="{599FE571-AEAA-6E24-C9CB-1CDF64FC0761}"/>
              </a:ext>
            </a:extLst>
          </p:cNvPr>
          <p:cNvSpPr/>
          <p:nvPr/>
        </p:nvSpPr>
        <p:spPr>
          <a:xfrm>
            <a:off x="8069125" y="2621913"/>
            <a:ext cx="165002" cy="169277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xmlns="" id="{2582332E-BE2D-6281-C5B6-D4E7E034C8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86177" y="3639418"/>
            <a:ext cx="282957" cy="18863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xmlns="" id="{8F557E24-D936-7AF1-2207-47EEDE09D6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42400" y="2443871"/>
            <a:ext cx="401241" cy="267494"/>
          </a:xfrm>
          <a:prstGeom prst="rect">
            <a:avLst/>
          </a:prstGeom>
        </p:spPr>
      </p:pic>
      <p:sp>
        <p:nvSpPr>
          <p:cNvPr id="3" name="Prostokąt 33">
            <a:extLst>
              <a:ext uri="{FF2B5EF4-FFF2-40B4-BE49-F238E27FC236}">
                <a16:creationId xmlns:a16="http://schemas.microsoft.com/office/drawing/2014/main" xmlns="" id="{5201CB8A-3545-922A-3C5C-E014ED96239C}"/>
              </a:ext>
            </a:extLst>
          </p:cNvPr>
          <p:cNvSpPr/>
          <p:nvPr/>
        </p:nvSpPr>
        <p:spPr>
          <a:xfrm>
            <a:off x="395536" y="336383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12" name="Prostokąt 33">
            <a:extLst>
              <a:ext uri="{FF2B5EF4-FFF2-40B4-BE49-F238E27FC236}">
                <a16:creationId xmlns:a16="http://schemas.microsoft.com/office/drawing/2014/main" xmlns="" id="{4910F638-BB3D-D25A-5732-EE80A3635EC0}"/>
              </a:ext>
            </a:extLst>
          </p:cNvPr>
          <p:cNvSpPr/>
          <p:nvPr/>
        </p:nvSpPr>
        <p:spPr>
          <a:xfrm>
            <a:off x="4139952" y="178222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hu-HU" sz="1200">
                <a:solidFill>
                  <a:schemeClr val="tx1"/>
                </a:solidFill>
              </a:rPr>
              <a:t>Monchegorsk City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13" name="Prostokąt 33">
            <a:extLst>
              <a:ext uri="{FF2B5EF4-FFF2-40B4-BE49-F238E27FC236}">
                <a16:creationId xmlns:a16="http://schemas.microsoft.com/office/drawing/2014/main" xmlns="" id="{4AFB73D5-6D30-C4DD-60ED-4979A76BC5FC}"/>
              </a:ext>
            </a:extLst>
          </p:cNvPr>
          <p:cNvSpPr/>
          <p:nvPr/>
        </p:nvSpPr>
        <p:spPr>
          <a:xfrm>
            <a:off x="539552" y="923906"/>
            <a:ext cx="1285884" cy="36045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hu-HU" sz="1200">
                <a:solidFill>
                  <a:schemeClr val="tx1"/>
                </a:solidFill>
              </a:rPr>
              <a:t>Monchegorsk Airbase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8786FC5C-9861-91F3-6F04-38875B11E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>
            <a:extLst>
              <a:ext uri="{FF2B5EF4-FFF2-40B4-BE49-F238E27FC236}">
                <a16:creationId xmlns:a16="http://schemas.microsoft.com/office/drawing/2014/main" xmlns="" id="{BF141A85-5CCB-6020-22CC-8A37D43D7E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500" y="774471"/>
            <a:ext cx="5596273" cy="3147903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xmlns="" id="{2878C941-D14C-DBF6-34B2-C58C86ED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SRNTGT092 Monchegorsk Rocket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xmlns="" id="{F68F2361-D368-CAFF-36E4-5F9CB437F411}"/>
              </a:ext>
            </a:extLst>
          </p:cNvPr>
          <p:cNvSpPr/>
          <p:nvPr/>
        </p:nvSpPr>
        <p:spPr>
          <a:xfrm>
            <a:off x="8066" y="3939901"/>
            <a:ext cx="4779958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 </a:t>
            </a:r>
            <a:r>
              <a:rPr lang="hu-HU" sz="1100">
                <a:solidFill>
                  <a:schemeClr val="tx1"/>
                </a:solidFill>
              </a:rPr>
              <a:t>WITH WPN TYPE</a:t>
            </a:r>
          </a:p>
          <a:p>
            <a:r>
              <a:rPr lang="hu-HU" sz="1100">
                <a:solidFill>
                  <a:schemeClr val="tx1"/>
                </a:solidFill>
              </a:rPr>
              <a:t>SRNTGT092 </a:t>
            </a:r>
            <a:r>
              <a:rPr lang="hu-HU" sz="1100" b="1">
                <a:solidFill>
                  <a:schemeClr val="tx1"/>
                </a:solidFill>
              </a:rPr>
              <a:t>-A:</a:t>
            </a:r>
            <a:r>
              <a:rPr lang="hu-HU" sz="1100">
                <a:solidFill>
                  <a:schemeClr val="tx1"/>
                </a:solidFill>
              </a:rPr>
              <a:t> Rocket production facility 1</a:t>
            </a:r>
          </a:p>
          <a:p>
            <a:r>
              <a:rPr lang="hu-HU" sz="1100" b="1">
                <a:solidFill>
                  <a:schemeClr val="tx1"/>
                </a:solidFill>
              </a:rPr>
              <a:t>A1</a:t>
            </a:r>
            <a:r>
              <a:rPr lang="hu-HU" sz="1100">
                <a:solidFill>
                  <a:schemeClr val="tx1"/>
                </a:solidFill>
              </a:rPr>
              <a:t> N 67 57.679 E 032 51.999 – 480 ft – 1X 500 lbs</a:t>
            </a:r>
          </a:p>
          <a:p>
            <a:r>
              <a:rPr lang="hu-HU" sz="1100" b="1">
                <a:solidFill>
                  <a:schemeClr val="tx1"/>
                </a:solidFill>
              </a:rPr>
              <a:t>A2</a:t>
            </a:r>
            <a:r>
              <a:rPr lang="hu-HU" sz="1100">
                <a:solidFill>
                  <a:schemeClr val="tx1"/>
                </a:solidFill>
              </a:rPr>
              <a:t> N 67 57.676 E 032 51.992 – 480 ft – 1X 500 lbs</a:t>
            </a:r>
          </a:p>
          <a:p>
            <a:r>
              <a:rPr lang="hu-HU" sz="1100" b="1">
                <a:solidFill>
                  <a:schemeClr val="tx1"/>
                </a:solidFill>
              </a:rPr>
              <a:t>A3</a:t>
            </a:r>
            <a:r>
              <a:rPr lang="hu-HU" sz="1100">
                <a:solidFill>
                  <a:schemeClr val="tx1"/>
                </a:solidFill>
              </a:rPr>
              <a:t> N 67 57.671 E 032 52.034 – 480 ft – 1X 500 lbs</a:t>
            </a:r>
          </a:p>
          <a:p>
            <a:r>
              <a:rPr lang="hu-HU" sz="1100" b="1">
                <a:solidFill>
                  <a:schemeClr val="tx1"/>
                </a:solidFill>
              </a:rPr>
              <a:t>A4</a:t>
            </a:r>
            <a:r>
              <a:rPr lang="hu-HU" sz="1100">
                <a:solidFill>
                  <a:schemeClr val="tx1"/>
                </a:solidFill>
              </a:rPr>
              <a:t> N 67 57.667 E 032 52.029 – 480 ft – 1X 500 lbs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xmlns="" id="{76EA6E6F-6808-E517-C596-5F852B95E995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894462" y="1191195"/>
            <a:ext cx="1873905" cy="822163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rostokąt 33">
            <a:extLst>
              <a:ext uri="{FF2B5EF4-FFF2-40B4-BE49-F238E27FC236}">
                <a16:creationId xmlns:a16="http://schemas.microsoft.com/office/drawing/2014/main" xmlns="" id="{740C6FBD-7A1E-92D4-EF09-4E60A2D7E963}"/>
              </a:ext>
            </a:extLst>
          </p:cNvPr>
          <p:cNvSpPr/>
          <p:nvPr/>
        </p:nvSpPr>
        <p:spPr>
          <a:xfrm>
            <a:off x="251520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092A 1-4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xmlns="" id="{541DBD97-BFE5-7073-6817-709D05CEF9E9}"/>
              </a:ext>
            </a:extLst>
          </p:cNvPr>
          <p:cNvSpPr/>
          <p:nvPr/>
        </p:nvSpPr>
        <p:spPr>
          <a:xfrm>
            <a:off x="5626235" y="771787"/>
            <a:ext cx="3390950" cy="31505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r>
              <a:rPr lang="hu-HU" sz="1100">
                <a:solidFill>
                  <a:schemeClr val="tx1"/>
                </a:solidFill>
              </a:rPr>
              <a:t>SRNTGT092 -A: Rocket production facility 1</a:t>
            </a:r>
          </a:p>
          <a:p>
            <a:r>
              <a:rPr lang="hu-HU" sz="1100">
                <a:solidFill>
                  <a:schemeClr val="tx1"/>
                </a:solidFill>
              </a:rPr>
              <a:t>Large concrete building with 3 levels, 4 different impact points is required for desired effect, DPI A1 through A4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SRNTGT092 -B: Rocket production facility 2</a:t>
            </a:r>
          </a:p>
          <a:p>
            <a:r>
              <a:rPr lang="hu-HU" sz="1100">
                <a:solidFill>
                  <a:schemeClr val="tx1"/>
                </a:solidFill>
              </a:rPr>
              <a:t>Final assembly line, large one story building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SRNTGT092 -C: Power to production facilities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SRNTGT092 -D: Chemicals to production facility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SRNTGT092 -E: Chemicals to production facility</a:t>
            </a:r>
          </a:p>
          <a:p>
            <a:endParaRPr lang="hu-HU" sz="1100">
              <a:solidFill>
                <a:schemeClr val="tx1"/>
              </a:solidFill>
            </a:endParaRPr>
          </a:p>
        </p:txBody>
      </p:sp>
      <p:sp>
        <p:nvSpPr>
          <p:cNvPr id="9" name="Prostokąt 33">
            <a:extLst>
              <a:ext uri="{FF2B5EF4-FFF2-40B4-BE49-F238E27FC236}">
                <a16:creationId xmlns:a16="http://schemas.microsoft.com/office/drawing/2014/main" xmlns="" id="{0951C094-847C-BA17-5E0D-FB62A6D7B9B4}"/>
              </a:ext>
            </a:extLst>
          </p:cNvPr>
          <p:cNvSpPr/>
          <p:nvPr/>
        </p:nvSpPr>
        <p:spPr>
          <a:xfrm>
            <a:off x="3988669" y="167610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092D</a:t>
            </a:r>
          </a:p>
        </p:txBody>
      </p:sp>
      <p:sp>
        <p:nvSpPr>
          <p:cNvPr id="10" name="Prostokąt 33">
            <a:extLst>
              <a:ext uri="{FF2B5EF4-FFF2-40B4-BE49-F238E27FC236}">
                <a16:creationId xmlns:a16="http://schemas.microsoft.com/office/drawing/2014/main" xmlns="" id="{85347E55-166F-34E2-2C55-6F6F4DB3D8F7}"/>
              </a:ext>
            </a:extLst>
          </p:cNvPr>
          <p:cNvSpPr/>
          <p:nvPr/>
        </p:nvSpPr>
        <p:spPr>
          <a:xfrm>
            <a:off x="232892" y="326496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092B</a:t>
            </a:r>
          </a:p>
        </p:txBody>
      </p:sp>
      <p:sp>
        <p:nvSpPr>
          <p:cNvPr id="11" name="Prostokąt 33">
            <a:extLst>
              <a:ext uri="{FF2B5EF4-FFF2-40B4-BE49-F238E27FC236}">
                <a16:creationId xmlns:a16="http://schemas.microsoft.com/office/drawing/2014/main" xmlns="" id="{3A9F559D-03D1-4951-A6E8-4F8D4A25A3C2}"/>
              </a:ext>
            </a:extLst>
          </p:cNvPr>
          <p:cNvSpPr/>
          <p:nvPr/>
        </p:nvSpPr>
        <p:spPr>
          <a:xfrm>
            <a:off x="3976207" y="212736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092E</a:t>
            </a:r>
          </a:p>
        </p:txBody>
      </p:sp>
      <p:cxnSp>
        <p:nvCxnSpPr>
          <p:cNvPr id="14" name="Straight Arrow Connector 51">
            <a:extLst>
              <a:ext uri="{FF2B5EF4-FFF2-40B4-BE49-F238E27FC236}">
                <a16:creationId xmlns:a16="http://schemas.microsoft.com/office/drawing/2014/main" xmlns="" id="{31855FD9-1B7A-0359-4738-C2CA76810EC0}"/>
              </a:ext>
            </a:extLst>
          </p:cNvPr>
          <p:cNvCxnSpPr>
            <a:cxnSpLocks/>
          </p:cNvCxnSpPr>
          <p:nvPr/>
        </p:nvCxnSpPr>
        <p:spPr>
          <a:xfrm flipH="1">
            <a:off x="3012851" y="1783265"/>
            <a:ext cx="990949" cy="26479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51">
            <a:extLst>
              <a:ext uri="{FF2B5EF4-FFF2-40B4-BE49-F238E27FC236}">
                <a16:creationId xmlns:a16="http://schemas.microsoft.com/office/drawing/2014/main" xmlns="" id="{27771C3D-4987-8E7F-4C39-3DC74E40C352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875834" y="2355726"/>
            <a:ext cx="1679942" cy="909237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51">
            <a:extLst>
              <a:ext uri="{FF2B5EF4-FFF2-40B4-BE49-F238E27FC236}">
                <a16:creationId xmlns:a16="http://schemas.microsoft.com/office/drawing/2014/main" xmlns="" id="{C9C13DD0-53F5-77C8-E330-7F601CEA5AC5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3175273" y="2234517"/>
            <a:ext cx="800934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rostokąt 33">
            <a:extLst>
              <a:ext uri="{FF2B5EF4-FFF2-40B4-BE49-F238E27FC236}">
                <a16:creationId xmlns:a16="http://schemas.microsoft.com/office/drawing/2014/main" xmlns="" id="{B0B05BDC-7C1E-1CC2-1A03-406D442288EC}"/>
              </a:ext>
            </a:extLst>
          </p:cNvPr>
          <p:cNvSpPr/>
          <p:nvPr/>
        </p:nvSpPr>
        <p:spPr>
          <a:xfrm>
            <a:off x="487556" y="199568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092C</a:t>
            </a:r>
          </a:p>
        </p:txBody>
      </p:sp>
      <p:cxnSp>
        <p:nvCxnSpPr>
          <p:cNvPr id="19" name="Straight Arrow Connector 51">
            <a:extLst>
              <a:ext uri="{FF2B5EF4-FFF2-40B4-BE49-F238E27FC236}">
                <a16:creationId xmlns:a16="http://schemas.microsoft.com/office/drawing/2014/main" xmlns="" id="{A0A4B8DF-C643-A849-49B6-4E54CA6317B6}"/>
              </a:ext>
            </a:extLst>
          </p:cNvPr>
          <p:cNvCxnSpPr>
            <a:cxnSpLocks/>
          </p:cNvCxnSpPr>
          <p:nvPr/>
        </p:nvCxnSpPr>
        <p:spPr>
          <a:xfrm flipV="1">
            <a:off x="1763311" y="1995686"/>
            <a:ext cx="681070" cy="104746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l opp 2">
            <a:extLst>
              <a:ext uri="{FF2B5EF4-FFF2-40B4-BE49-F238E27FC236}">
                <a16:creationId xmlns:a16="http://schemas.microsoft.com/office/drawing/2014/main" xmlns="" id="{4CA72454-C1DE-E9BD-1362-9E0C81FC15C5}"/>
              </a:ext>
            </a:extLst>
          </p:cNvPr>
          <p:cNvSpPr/>
          <p:nvPr/>
        </p:nvSpPr>
        <p:spPr>
          <a:xfrm rot="17729895">
            <a:off x="239507" y="1137678"/>
            <a:ext cx="522547" cy="790966"/>
          </a:xfrm>
          <a:prstGeom prst="upArrow">
            <a:avLst>
              <a:gd name="adj1" fmla="val 29430"/>
              <a:gd name="adj2" fmla="val 4843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25" name="Prostokąt 36">
            <a:extLst>
              <a:ext uri="{FF2B5EF4-FFF2-40B4-BE49-F238E27FC236}">
                <a16:creationId xmlns:a16="http://schemas.microsoft.com/office/drawing/2014/main" xmlns="" id="{BB8639BB-8FAE-EB51-CC35-A39DACFAEFB7}"/>
              </a:ext>
            </a:extLst>
          </p:cNvPr>
          <p:cNvSpPr/>
          <p:nvPr/>
        </p:nvSpPr>
        <p:spPr>
          <a:xfrm>
            <a:off x="4003801" y="3939901"/>
            <a:ext cx="5013384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r>
              <a:rPr lang="hu-HU" sz="1100">
                <a:solidFill>
                  <a:schemeClr val="tx1"/>
                </a:solidFill>
              </a:rPr>
              <a:t>SRNTGT092 -</a:t>
            </a:r>
            <a:r>
              <a:rPr lang="hu-HU" sz="1100" b="1">
                <a:solidFill>
                  <a:schemeClr val="tx1"/>
                </a:solidFill>
              </a:rPr>
              <a:t>B</a:t>
            </a:r>
            <a:r>
              <a:rPr lang="hu-HU" sz="1100">
                <a:solidFill>
                  <a:schemeClr val="tx1"/>
                </a:solidFill>
              </a:rPr>
              <a:t>: N 67 57.689 E 032 51.934, – 480 ft - 1x2,000 lbs required  </a:t>
            </a:r>
          </a:p>
          <a:p>
            <a:r>
              <a:rPr lang="hu-HU" sz="1100">
                <a:solidFill>
                  <a:schemeClr val="tx1"/>
                </a:solidFill>
              </a:rPr>
              <a:t>SRNTGT092 -</a:t>
            </a:r>
            <a:r>
              <a:rPr lang="hu-HU" sz="1100" b="1">
                <a:solidFill>
                  <a:schemeClr val="tx1"/>
                </a:solidFill>
              </a:rPr>
              <a:t>C</a:t>
            </a:r>
            <a:r>
              <a:rPr lang="hu-HU" sz="1100">
                <a:solidFill>
                  <a:schemeClr val="tx1"/>
                </a:solidFill>
              </a:rPr>
              <a:t>: N 67 57.703 E 032 52.018, – 480 ft - 1x2,000 lbs required </a:t>
            </a:r>
          </a:p>
          <a:p>
            <a:r>
              <a:rPr lang="hu-HU" sz="1100">
                <a:solidFill>
                  <a:schemeClr val="tx1"/>
                </a:solidFill>
              </a:rPr>
              <a:t>SRNTGT092 -</a:t>
            </a:r>
            <a:r>
              <a:rPr lang="hu-HU" sz="1100" b="1">
                <a:solidFill>
                  <a:schemeClr val="tx1"/>
                </a:solidFill>
              </a:rPr>
              <a:t>D</a:t>
            </a:r>
            <a:r>
              <a:rPr lang="hu-HU" sz="1100">
                <a:solidFill>
                  <a:schemeClr val="tx1"/>
                </a:solidFill>
              </a:rPr>
              <a:t>: N 67 57.656 E 032 52.006, – 480 ft - 1x1,000 or 1x2,000 lbs required </a:t>
            </a:r>
          </a:p>
          <a:p>
            <a:r>
              <a:rPr lang="hu-HU" sz="1100">
                <a:solidFill>
                  <a:schemeClr val="tx1"/>
                </a:solidFill>
              </a:rPr>
              <a:t>SRNTGT092 -</a:t>
            </a:r>
            <a:r>
              <a:rPr lang="hu-HU" sz="1100" b="1">
                <a:solidFill>
                  <a:schemeClr val="tx1"/>
                </a:solidFill>
              </a:rPr>
              <a:t>E</a:t>
            </a:r>
            <a:r>
              <a:rPr lang="hu-HU" sz="1100">
                <a:solidFill>
                  <a:schemeClr val="tx1"/>
                </a:solidFill>
              </a:rPr>
              <a:t>: N 67 57.639 E 032 51.980, – 480 ft - 1x1,000 or 1x2,000 lbs required </a:t>
            </a:r>
          </a:p>
          <a:p>
            <a:endParaRPr lang="hu-HU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50800795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6575</TotalTime>
  <Words>314</Words>
  <Application>Microsoft Office PowerPoint</Application>
  <PresentationFormat>Skjermfremvisning (16:9)</PresentationFormat>
  <Paragraphs>36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SRNTGT092 Monchegorsk Rocket Factory</vt:lpstr>
      <vt:lpstr>SRNTGT092 Monchegorsk Rocket Factory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SRNTGT092 Monchegorsk Rocket Factory</dc:title>
  <dc:subject>SRNTGT092 Monchegorsk Rocket Factory</dc:subject>
  <dc:creator>132nd Virtual Wing;VIS</dc:creator>
  <cp:lastModifiedBy>Frode Nakken</cp:lastModifiedBy>
  <cp:revision>535</cp:revision>
  <dcterms:created xsi:type="dcterms:W3CDTF">2019-03-12T22:01:00Z</dcterms:created>
  <dcterms:modified xsi:type="dcterms:W3CDTF">2025-03-18T19:41:25Z</dcterms:modified>
</cp:coreProperties>
</file>